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8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0E599-819C-401D-9636-8EEC372826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695CDB-EC08-4998-80B1-915867FE15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CADFA-4AFB-4417-872E-74A7C042E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40B7-D84D-42B5-B626-BC20C96E4C47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F856FD-9C9D-4D60-9D82-CF0FF9CB7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6968CC-192E-4057-9CEC-9256C4692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93D9D-F8AC-43EC-AEDB-443DC1003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7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73D9C-4FA2-4A76-B3C1-9A938479E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CC2A6-9243-4B1D-93F6-CE28FCC636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57A16A-AF09-4FAE-AA65-7A2F7E457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40B7-D84D-42B5-B626-BC20C96E4C47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94CDDC-CA9A-45E8-8537-DC7E17F87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71D5AA-EFA9-4D3A-A742-F4C2D7BFB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93D9D-F8AC-43EC-AEDB-443DC1003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588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AE3B5-478D-4002-92AF-2544CBE7B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D82813-3E19-4E0E-B75A-39A08289B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D9BD84-7950-4EB2-9609-0F2E9766F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40B7-D84D-42B5-B626-BC20C96E4C47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D85C2-CB02-477C-9465-7D1847E11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8C01A4-F86E-4253-B8C6-89C9EE2B4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93D9D-F8AC-43EC-AEDB-443DC1003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355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92201-B2A5-48B0-B2CD-E2A865BC9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B8A519-81D1-4003-B3CC-D3374702CA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9BBBF2-BA8A-491A-910B-7D0B23889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E92DAA-7147-4D9A-A4FE-025C31792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40B7-D84D-42B5-B626-BC20C96E4C47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0F4FC2-1F41-46D5-928F-572CB77C5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7CE333-5901-4A27-83D8-D2F77775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93D9D-F8AC-43EC-AEDB-443DC1003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316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ACC47-F95C-4385-A750-3A01A0325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41AFBF-CA85-4F16-8422-38D6C7938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0B3C33-5F06-4617-9FFE-72365FCFBD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5D418A-C521-4796-A0A2-17379E5DDA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EE9058-3BB8-476A-9B8D-0B86577EB3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DF7B81-01B1-49C4-B86A-BAFE4DE00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40B7-D84D-42B5-B626-BC20C96E4C47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3F11EA5-214D-4A38-86FF-628FCADFB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6A3E67-03F5-4DAE-95C1-1C8D09E1A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93D9D-F8AC-43EC-AEDB-443DC1003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761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2F6A6-26B9-42E0-B1AF-0B44D9A67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DB386A-F907-4C02-B1D4-5B5589B54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40B7-D84D-42B5-B626-BC20C96E4C47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E47E32-55F0-48B0-A994-E04698C01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23ECD8-F048-48F0-99C9-9C7A83C96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93D9D-F8AC-43EC-AEDB-443DC1003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60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6818B2-A349-4BA7-84B8-987579C2E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40B7-D84D-42B5-B626-BC20C96E4C47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53847E-EB81-4633-8223-ACBCBF54F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62C223-C86B-4AFB-B088-A26A62450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93D9D-F8AC-43EC-AEDB-443DC1003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807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A409B-D011-4FFD-8640-BA190B6FE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36E3D9-8BFF-4B81-9F98-FA0A2BD779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5364AB-5B67-4370-9F42-9D0CD8C24F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E64750-77AB-4952-9AF5-E1AE17600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40B7-D84D-42B5-B626-BC20C96E4C47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E8A18E-D64C-4F5E-A720-3CF9D3451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9FE51E-5D5D-4B9E-97AE-AEDDAFC91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93D9D-F8AC-43EC-AEDB-443DC1003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782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F1009-CF31-49F9-8995-5E523F51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479491-776B-4F91-A787-2EE03FB31A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B4102F-B97D-4481-9C89-4A6B04240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B973A6-F96E-4126-857A-A8473B138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40B7-D84D-42B5-B626-BC20C96E4C47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5D75DA-7293-495F-9FDE-9C5E91EE3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853A2A-D5C3-4C4F-A8F2-2594F7FA3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93D9D-F8AC-43EC-AEDB-443DC1003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289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448CD-9FB4-4F5B-BECD-268E04ED5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AF98F8-5CC1-45CB-95D8-5BFB0E351F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E8DABE-A1DB-4FBF-B944-8CA68D6E0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40B7-D84D-42B5-B626-BC20C96E4C47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7CCB47-790E-4E6D-983E-BAEA70C18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50738C-20D6-4734-8099-70F8D3AEE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93D9D-F8AC-43EC-AEDB-443DC1003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441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A2402A-05EC-4E16-94D6-F1A6A0A40D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D9AC72-A7E3-4ED2-A0B8-2F04BFF8D5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AC76CC-4B7D-4E3F-B609-66B8A9C69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40B7-D84D-42B5-B626-BC20C96E4C47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99109E-C2FF-404C-BE20-E5B0E99B8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1F46FF-B6CC-4DD5-B401-162E583E8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93D9D-F8AC-43EC-AEDB-443DC1003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63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41D8C8-7404-4DDD-9B5C-3972FEBAB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7BC729-2AB2-463A-BBB1-E2022CFE75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9DD8F9-7877-4E0B-BB5B-064932F30C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040B7-D84D-42B5-B626-BC20C96E4C47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A92657-A336-49E2-8E14-8DC88C4CE1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5E5E7-CC42-4C3D-B90D-47010BEE55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93D9D-F8AC-43EC-AEDB-443DC1003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416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lipasixthformcollege.applicaa.com/year1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8537B233-9CDD-4A90-AABB-A8963DEE4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2457"/>
            <a:ext cx="12192000" cy="22855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133213-5EAF-4E9F-890E-879A0EAC1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280" y="5093208"/>
            <a:ext cx="7549896" cy="1261872"/>
          </a:xfrm>
        </p:spPr>
        <p:txBody>
          <a:bodyPr anchor="ctr">
            <a:norm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Admissions+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BF3B1D-C865-4AD1-A942-79D10F8EE7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03920" y="5093208"/>
            <a:ext cx="2971800" cy="1261872"/>
          </a:xfrm>
        </p:spPr>
        <p:txBody>
          <a:bodyPr anchor="ctr">
            <a:normAutofit/>
          </a:bodyPr>
          <a:lstStyle/>
          <a:p>
            <a:pPr algn="l"/>
            <a:r>
              <a:rPr lang="en-GB" sz="2000" dirty="0">
                <a:solidFill>
                  <a:schemeClr val="bg1"/>
                </a:solidFill>
              </a:rPr>
              <a:t>A guide for Lipa Sixth Form applicants </a:t>
            </a:r>
          </a:p>
        </p:txBody>
      </p:sp>
      <p:pic>
        <p:nvPicPr>
          <p:cNvPr id="1026" name="Picture 2" descr="Admissions+ Knowledge Base">
            <a:extLst>
              <a:ext uri="{FF2B5EF4-FFF2-40B4-BE49-F238E27FC236}">
                <a16:creationId xmlns:a16="http://schemas.microsoft.com/office/drawing/2014/main" id="{98386662-9CD5-425B-B22A-589E746CA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7240" y="651547"/>
            <a:ext cx="10637520" cy="3350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9392F240-FCCC-4D1B-89FD-0485B2F8F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56418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E65CDE2-194C-4A17-9E3C-017E8A8970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3EB2F5-7CE0-4C56-B680-3BCB9A7C2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6" y="712268"/>
            <a:ext cx="10410524" cy="119353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Follow this link: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2AE495E-2AAF-4BC1-87A5-331009D828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tx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825E34-27BA-48BC-9F88-BB6CAB2E15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3276" y="2050181"/>
            <a:ext cx="10410524" cy="4126782"/>
          </a:xfrm>
        </p:spPr>
        <p:txBody>
          <a:bodyPr>
            <a:normAutofit/>
          </a:bodyPr>
          <a:lstStyle/>
          <a:p>
            <a:r>
              <a:rPr lang="en-GB" sz="2400" dirty="0">
                <a:hlinkClick r:id="rId2"/>
              </a:rPr>
              <a:t>LIPA Sixth Form College (applicaa.com)</a:t>
            </a:r>
            <a:endParaRPr lang="en-GB" sz="3600" dirty="0">
              <a:solidFill>
                <a:srgbClr val="FFFFFF"/>
              </a:solidFill>
            </a:endParaRPr>
          </a:p>
          <a:p>
            <a:endParaRPr lang="en-GB" sz="3600" dirty="0">
              <a:solidFill>
                <a:srgbClr val="FFFFFF"/>
              </a:solidFill>
            </a:endParaRPr>
          </a:p>
          <a:p>
            <a:r>
              <a:rPr lang="en-GB" sz="3600" dirty="0">
                <a:solidFill>
                  <a:srgbClr val="FFFFFF"/>
                </a:solidFill>
              </a:rPr>
              <a:t>Your login details have been sent to your school/personal email account.</a:t>
            </a:r>
          </a:p>
        </p:txBody>
      </p:sp>
    </p:spTree>
    <p:extLst>
      <p:ext uri="{BB962C8B-B14F-4D97-AF65-F5344CB8AC3E}">
        <p14:creationId xmlns:p14="http://schemas.microsoft.com/office/powerpoint/2010/main" val="33375365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E65CDE2-194C-4A17-9E3C-017E8A8970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2AE495E-2AAF-4BC1-87A5-331009D828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tx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B0A8D07-0F37-4090-8B0A-3E17802B41D3}"/>
              </a:ext>
            </a:extLst>
          </p:cNvPr>
          <p:cNvSpPr txBox="1"/>
          <p:nvPr/>
        </p:nvSpPr>
        <p:spPr>
          <a:xfrm>
            <a:off x="1567543" y="5339256"/>
            <a:ext cx="33403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is for EXTERNAL applicants only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2C6A4E-6830-49D0-B980-FD819745F388}"/>
              </a:ext>
            </a:extLst>
          </p:cNvPr>
          <p:cNvSpPr txBox="1"/>
          <p:nvPr/>
        </p:nvSpPr>
        <p:spPr>
          <a:xfrm>
            <a:off x="6475445" y="5304651"/>
            <a:ext cx="4655975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Add your email address and password here and login as a Registered User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C6C19B-1A05-459C-99C1-D01298DCCA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77" y="1335003"/>
            <a:ext cx="11110923" cy="3391194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96C804F-D924-4CBA-A49D-1CC42952B6BB}"/>
              </a:ext>
            </a:extLst>
          </p:cNvPr>
          <p:cNvCxnSpPr>
            <a:cxnSpLocks/>
          </p:cNvCxnSpPr>
          <p:nvPr/>
        </p:nvCxnSpPr>
        <p:spPr>
          <a:xfrm flipH="1" flipV="1">
            <a:off x="2929812" y="3909527"/>
            <a:ext cx="102637" cy="142972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FD3AABE-3728-4230-BB81-E9ED1CF80499}"/>
              </a:ext>
            </a:extLst>
          </p:cNvPr>
          <p:cNvCxnSpPr>
            <a:cxnSpLocks/>
          </p:cNvCxnSpPr>
          <p:nvPr/>
        </p:nvCxnSpPr>
        <p:spPr>
          <a:xfrm flipV="1">
            <a:off x="8567088" y="3648269"/>
            <a:ext cx="844420" cy="176143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48020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E65CDE2-194C-4A17-9E3C-017E8A8970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C7C236-C572-46C9-B9F4-F78EB81B7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6" y="151798"/>
            <a:ext cx="10410524" cy="119353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Once you’re logged in…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2AE495E-2AAF-4BC1-87A5-331009D828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tx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43667-BA1B-423D-B636-A6D8507B5E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951" y="1704930"/>
            <a:ext cx="4182843" cy="4126782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>
                <a:solidFill>
                  <a:srgbClr val="FFFFFF"/>
                </a:solidFill>
              </a:rPr>
              <a:t>You will see a welcome message and the option to “Continue Application”</a:t>
            </a:r>
          </a:p>
          <a:p>
            <a:endParaRPr lang="en-GB" sz="2400" dirty="0">
              <a:solidFill>
                <a:srgbClr val="FFFFFF"/>
              </a:solidFill>
            </a:endParaRPr>
          </a:p>
          <a:p>
            <a:r>
              <a:rPr lang="en-GB" sz="2400" dirty="0">
                <a:solidFill>
                  <a:srgbClr val="FFFFFF"/>
                </a:solidFill>
              </a:rPr>
              <a:t>Click the button to open your application and begin completing each section</a:t>
            </a:r>
          </a:p>
          <a:p>
            <a:endParaRPr lang="en-GB" sz="2400" dirty="0">
              <a:solidFill>
                <a:srgbClr val="FFFFFF"/>
              </a:solidFill>
            </a:endParaRPr>
          </a:p>
          <a:p>
            <a:r>
              <a:rPr lang="en-GB" sz="2400" dirty="0">
                <a:solidFill>
                  <a:srgbClr val="FFFFFF"/>
                </a:solidFill>
              </a:rPr>
              <a:t>Make a note of your password (set it to something memorable!) as you will need to log in again in future to view your interviews and offers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15EEF1-CF11-402A-860A-010BE7AEF7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9207"/>
          <a:stretch/>
        </p:blipFill>
        <p:spPr>
          <a:xfrm>
            <a:off x="7150862" y="1117703"/>
            <a:ext cx="3495366" cy="5056342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8951EB5-0303-4CEB-9E8E-B011D2849C59}"/>
              </a:ext>
            </a:extLst>
          </p:cNvPr>
          <p:cNvCxnSpPr>
            <a:cxnSpLocks/>
          </p:cNvCxnSpPr>
          <p:nvPr/>
        </p:nvCxnSpPr>
        <p:spPr>
          <a:xfrm>
            <a:off x="4743370" y="3645875"/>
            <a:ext cx="4465944" cy="64620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56664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E65CDE2-194C-4A17-9E3C-017E8A8970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C65E60-237F-4C0E-9138-99B10107D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6" y="712268"/>
            <a:ext cx="10410524" cy="119353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Press “save” at the end of each section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2AE495E-2AAF-4BC1-87A5-331009D828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tx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3AB1A-393F-4983-8591-267CCACD1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3276" y="2050181"/>
            <a:ext cx="10410524" cy="567888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FFFFFF"/>
                </a:solidFill>
              </a:rPr>
              <a:t>You don’t have to complete your application all in one go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26B537-657C-40F3-9464-01A25600F4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2897" y="2599218"/>
            <a:ext cx="7406206" cy="4078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2985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42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B3208-7A4F-400E-A965-3ED49E43F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41752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3100">
                <a:solidFill>
                  <a:schemeClr val="bg1"/>
                </a:solidFill>
              </a:rPr>
              <a:t>If you have any questions or need any support: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172B81-DA8D-41E0-BD1B-952CBE4D0F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46400"/>
            <a:ext cx="4391024" cy="2454300"/>
          </a:xfrm>
        </p:spPr>
        <p:txBody>
          <a:bodyPr>
            <a:normAutofit/>
          </a:bodyPr>
          <a:lstStyle/>
          <a:p>
            <a:r>
              <a:rPr lang="en-GB" sz="1300">
                <a:solidFill>
                  <a:schemeClr val="bg1">
                    <a:alpha val="80000"/>
                  </a:schemeClr>
                </a:solidFill>
              </a:rPr>
              <a:t>Please contact</a:t>
            </a:r>
          </a:p>
          <a:p>
            <a:endParaRPr lang="en-GB" sz="1300">
              <a:solidFill>
                <a:schemeClr val="bg1">
                  <a:alpha val="80000"/>
                </a:schemeClr>
              </a:solidFill>
            </a:endParaRPr>
          </a:p>
          <a:p>
            <a:r>
              <a:rPr lang="en-GB" sz="1300">
                <a:solidFill>
                  <a:schemeClr val="bg1">
                    <a:alpha val="80000"/>
                  </a:schemeClr>
                </a:solidFill>
              </a:rPr>
              <a:t>Julie Humphreys</a:t>
            </a:r>
          </a:p>
          <a:p>
            <a:r>
              <a:rPr lang="en-GB" sz="1300">
                <a:solidFill>
                  <a:schemeClr val="bg1">
                    <a:alpha val="80000"/>
                  </a:schemeClr>
                </a:solidFill>
              </a:rPr>
              <a:t>Admissions Officer</a:t>
            </a:r>
          </a:p>
          <a:p>
            <a:r>
              <a:rPr lang="en-GB" sz="1300">
                <a:solidFill>
                  <a:schemeClr val="bg1">
                    <a:alpha val="80000"/>
                  </a:schemeClr>
                </a:solidFill>
              </a:rPr>
              <a:t>admissions@lipasixthformcollege.org</a:t>
            </a:r>
          </a:p>
          <a:p>
            <a:r>
              <a:rPr lang="en-GB" sz="1300">
                <a:solidFill>
                  <a:schemeClr val="bg1">
                    <a:alpha val="80000"/>
                  </a:schemeClr>
                </a:solidFill>
              </a:rPr>
              <a:t>0151 330 3232</a:t>
            </a:r>
          </a:p>
          <a:p>
            <a:r>
              <a:rPr lang="en-GB" sz="1300">
                <a:solidFill>
                  <a:schemeClr val="bg1">
                    <a:alpha val="80000"/>
                  </a:schemeClr>
                </a:solidFill>
              </a:rPr>
              <a:t>LIPA SIXTH FORM COLLEGE, UPPER DUKE STREET, LIVERPOOL, L1 9DZ</a:t>
            </a:r>
          </a:p>
          <a:p>
            <a:endParaRPr lang="en-GB" sz="1300">
              <a:solidFill>
                <a:schemeClr val="bg1">
                  <a:alpha val="80000"/>
                </a:schemeClr>
              </a:solidFill>
            </a:endParaRPr>
          </a:p>
          <a:p>
            <a:pPr marL="0" indent="0">
              <a:buNone/>
            </a:pPr>
            <a:endParaRPr lang="en-GB" sz="1300">
              <a:solidFill>
                <a:schemeClr val="bg1">
                  <a:alpha val="80000"/>
                </a:schemeClr>
              </a:solidFill>
            </a:endParaRPr>
          </a:p>
          <a:p>
            <a:endParaRPr lang="en-GB" sz="1300">
              <a:solidFill>
                <a:schemeClr val="bg1">
                  <a:alpha val="80000"/>
                </a:schemeClr>
              </a:solidFill>
            </a:endParaRPr>
          </a:p>
          <a:p>
            <a:endParaRPr lang="en-GB" sz="1300">
              <a:solidFill>
                <a:schemeClr val="bg1">
                  <a:alpha val="80000"/>
                </a:schemeClr>
              </a:solidFill>
            </a:endParaRPr>
          </a:p>
          <a:p>
            <a:pPr marL="0" indent="0">
              <a:buNone/>
            </a:pPr>
            <a:endParaRPr lang="en-GB" sz="1300">
              <a:solidFill>
                <a:schemeClr val="bg1">
                  <a:alpha val="80000"/>
                </a:schemeClr>
              </a:solidFill>
            </a:endParaRPr>
          </a:p>
          <a:p>
            <a:pPr marL="0" indent="0">
              <a:buNone/>
            </a:pPr>
            <a:endParaRPr lang="en-GB" sz="1300">
              <a:solidFill>
                <a:schemeClr val="bg1">
                  <a:alpha val="80000"/>
                </a:schemeClr>
              </a:solidFill>
            </a:endParaRPr>
          </a:p>
        </p:txBody>
      </p:sp>
      <p:pic>
        <p:nvPicPr>
          <p:cNvPr id="7" name="Picture 6" descr="A person smil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AF9686B3-6EEB-4A3C-9A19-4EF983D7F6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3" r="12546" b="-2"/>
          <a:stretch/>
        </p:blipFill>
        <p:spPr>
          <a:xfrm>
            <a:off x="8451273" y="1429488"/>
            <a:ext cx="2180618" cy="331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6433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173</Words>
  <Application>Microsoft Office PowerPoint</Application>
  <PresentationFormat>Widescreen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Tw Cen MT</vt:lpstr>
      <vt:lpstr>Office Theme</vt:lpstr>
      <vt:lpstr>Admissions+</vt:lpstr>
      <vt:lpstr>Follow this link:</vt:lpstr>
      <vt:lpstr>PowerPoint Presentation</vt:lpstr>
      <vt:lpstr>Once you’re logged in…</vt:lpstr>
      <vt:lpstr>Press “save” at the end of each section</vt:lpstr>
      <vt:lpstr>If you have any questions or need any support: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Admissions+</dc:title>
  <dc:creator>Miss L Curtis</dc:creator>
  <cp:lastModifiedBy>Julie Humphreys</cp:lastModifiedBy>
  <cp:revision>5</cp:revision>
  <dcterms:created xsi:type="dcterms:W3CDTF">2021-11-18T14:18:20Z</dcterms:created>
  <dcterms:modified xsi:type="dcterms:W3CDTF">2022-06-07T09:25:21Z</dcterms:modified>
</cp:coreProperties>
</file>